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1" r:id="rId2"/>
  </p:sldMasterIdLst>
  <p:sldIdLst>
    <p:sldId id="256" r:id="rId3"/>
    <p:sldId id="257" r:id="rId4"/>
    <p:sldId id="258" r:id="rId5"/>
  </p:sldIdLst>
  <p:sldSz cx="18288000" cy="10287000"/>
  <p:notesSz cx="6858000" cy="9144000"/>
  <p:embeddedFontLst>
    <p:embeddedFont>
      <p:font typeface="Calibri (MS) Bold" panose="020B0604020202020204" charset="0"/>
      <p:regular r:id="rId6"/>
    </p:embeddedFont>
    <p:embeddedFont>
      <p:font typeface="More Sugar" panose="020B0604020202020204" charset="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152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4CFFE1-BD6D-BB1D-4CF5-3D02A0C554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9200" y="7734300"/>
            <a:ext cx="8229600" cy="1143000"/>
          </a:xfrm>
        </p:spPr>
        <p:txBody>
          <a:bodyPr/>
          <a:lstStyle>
            <a:lvl1pPr>
              <a:defRPr sz="2800"/>
            </a:lvl1pPr>
          </a:lstStyle>
          <a:p>
            <a:r>
              <a:rPr lang="fr-FR" dirty="0"/>
              <a:t>Nom de l’intervenant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C7B29268-DEB4-3F94-8B95-6490E599E7D0}"/>
              </a:ext>
            </a:extLst>
          </p:cNvPr>
          <p:cNvSpPr txBox="1">
            <a:spLocks/>
          </p:cNvSpPr>
          <p:nvPr userDrawn="1"/>
        </p:nvSpPr>
        <p:spPr>
          <a:xfrm>
            <a:off x="3924300" y="4572000"/>
            <a:ext cx="10439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8000" dirty="0"/>
              <a:t>Titre de l’intervention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287C16F6-86F1-FFA2-81DF-D82AAFA86347}"/>
              </a:ext>
            </a:extLst>
          </p:cNvPr>
          <p:cNvSpPr txBox="1">
            <a:spLocks/>
          </p:cNvSpPr>
          <p:nvPr userDrawn="1"/>
        </p:nvSpPr>
        <p:spPr>
          <a:xfrm>
            <a:off x="-838200" y="27813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TYPE DE SESSION</a:t>
            </a:r>
            <a:br>
              <a:rPr lang="fr-FR" dirty="0"/>
            </a:br>
            <a:r>
              <a:rPr lang="fr-FR" dirty="0"/>
              <a:t>Titre de la session</a:t>
            </a:r>
          </a:p>
        </p:txBody>
      </p:sp>
    </p:spTree>
    <p:extLst>
      <p:ext uri="{BB962C8B-B14F-4D97-AF65-F5344CB8AC3E}">
        <p14:creationId xmlns:p14="http://schemas.microsoft.com/office/powerpoint/2010/main" val="539028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E0484E-9BE5-6635-26F4-EBEA8BA180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311FEF3-6831-3456-64C3-E07C2A88CD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D7C32B-0EB1-A32D-D5CF-C619CF75E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35794-2C5F-4CB6-8FE5-01BF24889B3C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0B2E8BF-AD24-4A67-4314-233D99B98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9AE3FC-DDD8-BB83-6204-2B6470B60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78046-86CE-429F-AFCB-8AAAA94DA0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9088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11F3FE-B047-870F-0E94-19DA4418A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5AC8C2A-EE43-017D-6FA3-61D8C7C0CF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552582C-06E4-B9F5-98BB-5A862CE19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35794-2C5F-4CB6-8FE5-01BF24889B3C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1D78AB-16AC-6ED5-80F2-306113236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0D2BB4-8BA4-3696-97BD-9743876CF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78046-86CE-429F-AFCB-8AAAA94DA0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2629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EED552-A4D1-7A59-255F-81429C030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63EEFBF-4255-DBED-A238-3C8B159475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DCAB03-265B-E9E6-922D-8EC0D789C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35794-2C5F-4CB6-8FE5-01BF24889B3C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58BA26-8FD9-16D5-F1C1-A5595B1E4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1227BA-C0D3-CB3E-1196-A572914C4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78046-86CE-429F-AFCB-8AAAA94DA0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63741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94D3AB-560D-31F2-286B-BE35F4688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5BB7A43-D50B-5ABD-538F-F540C3F414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2CAE81B-3135-369E-7900-A93CA87AA3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F1347BB-FCBE-029B-2D63-B2B74C3F1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35794-2C5F-4CB6-8FE5-01BF24889B3C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D214EB7-A0E0-8035-BF52-8EDCC3764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6E77266-7C51-3311-71C9-DD90E7C34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78046-86CE-429F-AFCB-8AAAA94DA0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44686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B4FC4D-B692-DBD3-0252-C231E4C5F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547688"/>
            <a:ext cx="15773400" cy="1989137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D213F5-4412-10BF-5A98-4C7113356C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475" y="2522538"/>
            <a:ext cx="7735888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ABD7595-EDA2-27F6-E644-4A87D09B4F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0475" y="3757613"/>
            <a:ext cx="7735888" cy="55276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37313EA-2212-5C5C-C96F-83232A5D57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2538"/>
            <a:ext cx="7775575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2C81370-AF0C-9F9F-6B2B-6A263FF5B6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5575" cy="55276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C22216C-433D-6589-AAFC-5FFB54206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35794-2C5F-4CB6-8FE5-01BF24889B3C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637C5FA-E574-F606-5558-052F1A0E7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4DE766F-0A2D-1D74-EEDA-D66294644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78046-86CE-429F-AFCB-8AAAA94DA0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68066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62A16A-7E1B-299C-180D-8E7A768A6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1B03F6F-6E05-AFD4-F130-3E8A46843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35794-2C5F-4CB6-8FE5-01BF24889B3C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2E9DE37-DE58-3839-FFB2-3E188F6F1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B3C9CF9-69B7-F4A8-0449-5E3E8A85A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78046-86CE-429F-AFCB-8AAAA94DA0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95439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E6BDEA6-D0AF-6D03-CA6D-00AD7C5CA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35794-2C5F-4CB6-8FE5-01BF24889B3C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D8490DD-DDE7-6EFC-ABC7-558DAB155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578F1CC-43B0-72B5-1A64-2A1AD1378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78046-86CE-429F-AFCB-8AAAA94DA0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67429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F5C0BE-D781-F2E4-A0CE-E36EF457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0AAE64-3CE6-8255-76F6-0BF2D898D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5575" y="1481138"/>
            <a:ext cx="9258300" cy="7310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0537084-7438-9050-71FA-63199ED28E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A2E923C-C3C0-98B8-A8CA-4E567EA80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35794-2C5F-4CB6-8FE5-01BF24889B3C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5A4DFD6-5D73-C112-642B-F93FEF58A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9E396C-272F-601F-13BA-F88E6FBA3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78046-86CE-429F-AFCB-8AAAA94DA0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53713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ED5CBA-B10E-C622-E2E6-04A6F4C85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8E652A1-C530-57AB-AA79-BF532C7589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5575" y="1481138"/>
            <a:ext cx="9258300" cy="73104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404AB5E-7FE7-2753-BB37-3FD00C19EC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F69A0F-FC11-B6E5-9B76-C1077337E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35794-2C5F-4CB6-8FE5-01BF24889B3C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FEC8E30-1A80-D1C8-16F6-9139C8524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01A3415-1224-4DC3-4323-46C426688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78046-86CE-429F-AFCB-8AAAA94DA0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78869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A5B9F9-CB15-AED9-B5D6-908546A26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F33FD28-4838-F51A-0767-44BEB405F1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BDAF3A8-FACD-2985-9BD6-8781226B3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35794-2C5F-4CB6-8FE5-01BF24889B3C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04EDF5-F920-9510-B708-4FE863A51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6AAFD86-96A8-820B-9DAA-E5AE4FA28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78046-86CE-429F-AFCB-8AAAA94DA0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0612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68AAB7D-2DD4-8D38-3909-1F078BA1E7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8550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5992938-9300-1C74-EF06-5DBD8EA134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77650" cy="87185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7CB24CF-99F8-051C-36D5-08EEA2FCE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35794-2C5F-4CB6-8FE5-01BF24889B3C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517191-AA6F-11E5-3007-75ED05BD2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75871C-9884-5B35-E453-76139B214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78046-86CE-429F-AFCB-8AAAA94DA0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8112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4F75052-0418-CCA8-3F57-3302F05B0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D261932-DBE8-93C4-1D82-32A684D253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40C52BF-D65B-324B-CC3B-9E37F09CC5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F35794-2C5F-4CB6-8FE5-01BF24889B3C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EC02E0-ABA5-4CF7-50EA-F26EFCC89A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7AD6AC-205B-16F5-B68D-0D6360441B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E78046-86CE-429F-AFCB-8AAAA94DA0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022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8700893" y="2883785"/>
            <a:ext cx="9804863" cy="9461702"/>
          </a:xfrm>
          <a:custGeom>
            <a:avLst/>
            <a:gdLst/>
            <a:ahLst/>
            <a:cxnLst/>
            <a:rect l="l" t="t" r="r" b="b"/>
            <a:pathLst>
              <a:path w="9804863" h="9461702">
                <a:moveTo>
                  <a:pt x="9804863" y="0"/>
                </a:moveTo>
                <a:lnTo>
                  <a:pt x="0" y="0"/>
                </a:lnTo>
                <a:lnTo>
                  <a:pt x="0" y="9461702"/>
                </a:lnTo>
                <a:lnTo>
                  <a:pt x="9804863" y="9461702"/>
                </a:lnTo>
                <a:lnTo>
                  <a:pt x="9804863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r="-32659"/>
            </a:stretch>
          </a:blipFill>
        </p:spPr>
      </p:sp>
      <p:sp>
        <p:nvSpPr>
          <p:cNvPr id="3" name="Freeform 3"/>
          <p:cNvSpPr/>
          <p:nvPr/>
        </p:nvSpPr>
        <p:spPr>
          <a:xfrm rot="9166426" flipH="1" flipV="1">
            <a:off x="-21258" y="7776370"/>
            <a:ext cx="6550105" cy="6752686"/>
          </a:xfrm>
          <a:custGeom>
            <a:avLst/>
            <a:gdLst/>
            <a:ahLst/>
            <a:cxnLst/>
            <a:rect l="l" t="t" r="r" b="b"/>
            <a:pathLst>
              <a:path w="6550105" h="6752686">
                <a:moveTo>
                  <a:pt x="6550105" y="6752686"/>
                </a:moveTo>
                <a:lnTo>
                  <a:pt x="0" y="6752686"/>
                </a:lnTo>
                <a:lnTo>
                  <a:pt x="0" y="0"/>
                </a:lnTo>
                <a:lnTo>
                  <a:pt x="6550105" y="0"/>
                </a:lnTo>
                <a:lnTo>
                  <a:pt x="6550105" y="6752686"/>
                </a:lnTo>
                <a:close/>
              </a:path>
            </a:pathLst>
          </a:custGeom>
          <a:blipFill>
            <a:blip>
              <a:alphaModFix amt="7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265593" y="5960186"/>
            <a:ext cx="2988201" cy="4133542"/>
          </a:xfrm>
          <a:custGeom>
            <a:avLst/>
            <a:gdLst/>
            <a:ahLst/>
            <a:cxnLst/>
            <a:rect l="l" t="t" r="r" b="b"/>
            <a:pathLst>
              <a:path w="2988201" h="4133542">
                <a:moveTo>
                  <a:pt x="2988201" y="0"/>
                </a:moveTo>
                <a:lnTo>
                  <a:pt x="0" y="0"/>
                </a:lnTo>
                <a:lnTo>
                  <a:pt x="0" y="4133542"/>
                </a:lnTo>
                <a:lnTo>
                  <a:pt x="2988201" y="4133542"/>
                </a:lnTo>
                <a:lnTo>
                  <a:pt x="2988201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-300748" t="-110740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5519422" y="8159889"/>
            <a:ext cx="2373771" cy="1827781"/>
            <a:chOff x="0" y="0"/>
            <a:chExt cx="3165027" cy="2437042"/>
          </a:xfrm>
        </p:grpSpPr>
        <p:sp>
          <p:nvSpPr>
            <p:cNvPr id="6" name="Freeform 6"/>
            <p:cNvSpPr/>
            <p:nvPr/>
          </p:nvSpPr>
          <p:spPr>
            <a:xfrm>
              <a:off x="9619" y="1397425"/>
              <a:ext cx="1262392" cy="1039617"/>
            </a:xfrm>
            <a:custGeom>
              <a:avLst/>
              <a:gdLst/>
              <a:ahLst/>
              <a:cxnLst/>
              <a:rect l="l" t="t" r="r" b="b"/>
              <a:pathLst>
                <a:path w="1262392" h="1039617">
                  <a:moveTo>
                    <a:pt x="0" y="0"/>
                  </a:moveTo>
                  <a:lnTo>
                    <a:pt x="1262392" y="0"/>
                  </a:lnTo>
                  <a:lnTo>
                    <a:pt x="1262392" y="1039617"/>
                  </a:lnTo>
                  <a:lnTo>
                    <a:pt x="0" y="10396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-12284" t="-11726" r="-12485" b="-4519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3165027" cy="1188568"/>
            </a:xfrm>
            <a:custGeom>
              <a:avLst/>
              <a:gdLst/>
              <a:ahLst/>
              <a:cxnLst/>
              <a:rect l="l" t="t" r="r" b="b"/>
              <a:pathLst>
                <a:path w="3165027" h="1188568">
                  <a:moveTo>
                    <a:pt x="0" y="0"/>
                  </a:moveTo>
                  <a:lnTo>
                    <a:pt x="3165027" y="0"/>
                  </a:lnTo>
                  <a:lnTo>
                    <a:pt x="3165027" y="1188568"/>
                  </a:lnTo>
                  <a:lnTo>
                    <a:pt x="0" y="11885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6981" t="-10390" r="-4122" b="-10541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540270" y="1397425"/>
              <a:ext cx="1624758" cy="974855"/>
            </a:xfrm>
            <a:custGeom>
              <a:avLst/>
              <a:gdLst/>
              <a:ahLst/>
              <a:cxnLst/>
              <a:rect l="l" t="t" r="r" b="b"/>
              <a:pathLst>
                <a:path w="1624758" h="974855">
                  <a:moveTo>
                    <a:pt x="0" y="0"/>
                  </a:moveTo>
                  <a:lnTo>
                    <a:pt x="1624757" y="0"/>
                  </a:lnTo>
                  <a:lnTo>
                    <a:pt x="1624757" y="974854"/>
                  </a:lnTo>
                  <a:lnTo>
                    <a:pt x="0" y="9748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 rot="-10352334" flipH="1" flipV="1">
            <a:off x="-3063030" y="-5917447"/>
            <a:ext cx="8929282" cy="9205446"/>
          </a:xfrm>
          <a:custGeom>
            <a:avLst/>
            <a:gdLst/>
            <a:ahLst/>
            <a:cxnLst/>
            <a:rect l="l" t="t" r="r" b="b"/>
            <a:pathLst>
              <a:path w="8929282" h="9205446">
                <a:moveTo>
                  <a:pt x="8929283" y="9205446"/>
                </a:moveTo>
                <a:lnTo>
                  <a:pt x="0" y="9205446"/>
                </a:lnTo>
                <a:lnTo>
                  <a:pt x="0" y="0"/>
                </a:lnTo>
                <a:lnTo>
                  <a:pt x="8929283" y="0"/>
                </a:lnTo>
                <a:lnTo>
                  <a:pt x="8929283" y="9205446"/>
                </a:lnTo>
                <a:close/>
              </a:path>
            </a:pathLst>
          </a:custGeom>
          <a:blipFill>
            <a:blip>
              <a:alphaModFix amt="63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67664" y="446299"/>
            <a:ext cx="4844415" cy="1418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36"/>
              </a:lnSpc>
            </a:pPr>
            <a:r>
              <a:rPr lang="en-US" sz="5126">
                <a:solidFill>
                  <a:srgbClr val="003357"/>
                </a:solidFill>
                <a:latin typeface="More Sugar"/>
                <a:ea typeface="More Sugar"/>
                <a:cs typeface="More Sugar"/>
                <a:sym typeface="More Sugar"/>
              </a:rPr>
              <a:t>12 - 13 </a:t>
            </a:r>
          </a:p>
          <a:p>
            <a:pPr algn="l">
              <a:lnSpc>
                <a:spcPts val="5536"/>
              </a:lnSpc>
            </a:pPr>
            <a:r>
              <a:rPr lang="en-US" sz="5126">
                <a:solidFill>
                  <a:srgbClr val="003357"/>
                </a:solidFill>
                <a:latin typeface="More Sugar"/>
                <a:ea typeface="More Sugar"/>
                <a:cs typeface="More Sugar"/>
                <a:sym typeface="More Sugar"/>
              </a:rPr>
              <a:t>NOVEMBRE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2527" y="1845266"/>
            <a:ext cx="4516260" cy="563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76"/>
              </a:lnSpc>
            </a:pPr>
            <a:r>
              <a:rPr lang="en-US" sz="1922" b="1" spc="-38" dirty="0" err="1">
                <a:solidFill>
                  <a:srgbClr val="00335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Autisme</a:t>
            </a:r>
            <a:r>
              <a:rPr lang="en-US" sz="1922" b="1" spc="-38" dirty="0">
                <a:solidFill>
                  <a:srgbClr val="00335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</a:t>
            </a:r>
            <a:r>
              <a:rPr lang="en-US" sz="1922" b="1" spc="-38" dirty="0" err="1">
                <a:solidFill>
                  <a:srgbClr val="00335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Tdah</a:t>
            </a:r>
            <a:r>
              <a:rPr lang="en-US" sz="1922" b="1" spc="-38" dirty="0">
                <a:solidFill>
                  <a:srgbClr val="00335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, Dys, </a:t>
            </a:r>
            <a:r>
              <a:rPr lang="en-US" sz="1922" b="1" spc="-38" dirty="0" err="1">
                <a:solidFill>
                  <a:srgbClr val="00335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Tdi</a:t>
            </a:r>
            <a:r>
              <a:rPr lang="en-US" sz="1922" b="1" spc="-38" dirty="0">
                <a:solidFill>
                  <a:srgbClr val="00335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: les troubles du </a:t>
            </a:r>
            <a:r>
              <a:rPr lang="en-US" sz="1922" b="1" spc="-38" dirty="0" err="1">
                <a:solidFill>
                  <a:srgbClr val="00335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neurodéveloppement</a:t>
            </a:r>
            <a:r>
              <a:rPr lang="en-US" sz="1922" b="1" spc="-38" dirty="0">
                <a:solidFill>
                  <a:srgbClr val="00335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à </a:t>
            </a:r>
            <a:r>
              <a:rPr lang="en-US" sz="1922" b="1" spc="-38" dirty="0" err="1">
                <a:solidFill>
                  <a:srgbClr val="00335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tous</a:t>
            </a:r>
            <a:r>
              <a:rPr lang="en-US" sz="1922" b="1" spc="-38" dirty="0">
                <a:solidFill>
                  <a:srgbClr val="00335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les </a:t>
            </a:r>
            <a:r>
              <a:rPr lang="en-US" sz="1922" b="1" spc="-38" dirty="0" err="1">
                <a:solidFill>
                  <a:srgbClr val="00335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âges</a:t>
            </a:r>
            <a:r>
              <a:rPr lang="en-US" sz="1922" b="1" spc="-38" dirty="0">
                <a:solidFill>
                  <a:srgbClr val="00335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de la vie </a:t>
            </a:r>
          </a:p>
        </p:txBody>
      </p:sp>
      <p:sp>
        <p:nvSpPr>
          <p:cNvPr id="12" name="TextBox 12"/>
          <p:cNvSpPr txBox="1"/>
          <p:nvPr/>
        </p:nvSpPr>
        <p:spPr>
          <a:xfrm rot="-5400000">
            <a:off x="4007360" y="1231462"/>
            <a:ext cx="674113" cy="254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22"/>
              </a:lnSpc>
            </a:pPr>
            <a:r>
              <a:rPr lang="en-US" sz="1779">
                <a:solidFill>
                  <a:srgbClr val="E30069"/>
                </a:solidFill>
                <a:latin typeface="More Sugar"/>
                <a:ea typeface="More Sugar"/>
                <a:cs typeface="More Sugar"/>
                <a:sym typeface="More Sugar"/>
              </a:rPr>
              <a:t>2026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5176916" y="271330"/>
            <a:ext cx="2473520" cy="2014596"/>
            <a:chOff x="0" y="0"/>
            <a:chExt cx="3298027" cy="2686128"/>
          </a:xfrm>
        </p:grpSpPr>
        <p:sp>
          <p:nvSpPr>
            <p:cNvPr id="14" name="TextBox 14"/>
            <p:cNvSpPr txBox="1"/>
            <p:nvPr/>
          </p:nvSpPr>
          <p:spPr>
            <a:xfrm>
              <a:off x="0" y="802129"/>
              <a:ext cx="3298027" cy="5485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2518"/>
                </a:lnSpc>
              </a:pPr>
              <a:r>
                <a:rPr lang="en-US" sz="2861" b="1" spc="-28">
                  <a:solidFill>
                    <a:srgbClr val="003357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INTERNATIONAL</a:t>
              </a:r>
              <a:r>
                <a:rPr lang="en-US" sz="2861" b="1" u="none" strike="noStrike" spc="-28">
                  <a:solidFill>
                    <a:srgbClr val="003357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47625"/>
              <a:ext cx="3298027" cy="7870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3655"/>
                </a:lnSpc>
              </a:pPr>
              <a:r>
                <a:rPr lang="en-US" sz="4153" b="1" spc="-41">
                  <a:solidFill>
                    <a:srgbClr val="003357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COLLOQUE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1327620"/>
              <a:ext cx="3298027" cy="8417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3817"/>
                </a:lnSpc>
              </a:pPr>
              <a:r>
                <a:rPr lang="en-US" sz="4338" b="1" u="none" strike="noStrike" spc="-43">
                  <a:solidFill>
                    <a:srgbClr val="003357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DU GNCRA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2189251"/>
              <a:ext cx="3298027" cy="4968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891"/>
                </a:lnSpc>
              </a:pPr>
              <a:r>
                <a:rPr lang="en-US" sz="2676">
                  <a:solidFill>
                    <a:srgbClr val="E30069"/>
                  </a:solidFill>
                  <a:latin typeface="More Sugar"/>
                  <a:ea typeface="More Sugar"/>
                  <a:cs typeface="More Sugar"/>
                  <a:sym typeface="More Sugar"/>
                </a:rPr>
                <a:t>3</a:t>
              </a:r>
              <a:r>
                <a:rPr lang="en-US" sz="2676">
                  <a:solidFill>
                    <a:srgbClr val="E20068"/>
                  </a:solidFill>
                  <a:latin typeface="More Sugar"/>
                  <a:ea typeface="More Sugar"/>
                  <a:cs typeface="More Sugar"/>
                  <a:sym typeface="More Sugar"/>
                </a:rPr>
                <a:t>ÈME ÉDITION</a:t>
              </a:r>
            </a:p>
          </p:txBody>
        </p:sp>
      </p:grpSp>
      <p:sp>
        <p:nvSpPr>
          <p:cNvPr id="18" name="Titre 17">
            <a:extLst>
              <a:ext uri="{FF2B5EF4-FFF2-40B4-BE49-F238E27FC236}">
                <a16:creationId xmlns:a16="http://schemas.microsoft.com/office/drawing/2014/main" id="{379BFD33-32A5-5AFD-8358-6D58B8850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0" y="9013215"/>
            <a:ext cx="5562600" cy="869990"/>
          </a:xfrm>
        </p:spPr>
        <p:txBody>
          <a:bodyPr>
            <a:normAutofit/>
          </a:bodyPr>
          <a:lstStyle/>
          <a:p>
            <a:r>
              <a:rPr lang="fr-FR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Nom de l’intervenant</a:t>
            </a:r>
          </a:p>
        </p:txBody>
      </p:sp>
      <p:sp>
        <p:nvSpPr>
          <p:cNvPr id="19" name="Sous-titre 18">
            <a:extLst>
              <a:ext uri="{FF2B5EF4-FFF2-40B4-BE49-F238E27FC236}">
                <a16:creationId xmlns:a16="http://schemas.microsoft.com/office/drawing/2014/main" id="{C30C0E4B-9564-E2E3-E8B3-E093F78ACD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55252" y="4144994"/>
            <a:ext cx="11977493" cy="1752600"/>
          </a:xfrm>
        </p:spPr>
        <p:txBody>
          <a:bodyPr>
            <a:noAutofit/>
          </a:bodyPr>
          <a:lstStyle/>
          <a:p>
            <a:r>
              <a:rPr lang="fr-FR" sz="9600" dirty="0"/>
              <a:t>Titre de l’intervention</a:t>
            </a:r>
          </a:p>
        </p:txBody>
      </p:sp>
      <p:sp>
        <p:nvSpPr>
          <p:cNvPr id="22" name="Titre 17">
            <a:extLst>
              <a:ext uri="{FF2B5EF4-FFF2-40B4-BE49-F238E27FC236}">
                <a16:creationId xmlns:a16="http://schemas.microsoft.com/office/drawing/2014/main" id="{795DD500-4923-2060-42D4-C6C814748B9C}"/>
              </a:ext>
            </a:extLst>
          </p:cNvPr>
          <p:cNvSpPr txBox="1">
            <a:spLocks/>
          </p:cNvSpPr>
          <p:nvPr/>
        </p:nvSpPr>
        <p:spPr>
          <a:xfrm>
            <a:off x="5399189" y="1096588"/>
            <a:ext cx="7489621" cy="869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Type de session</a:t>
            </a:r>
          </a:p>
          <a:p>
            <a:r>
              <a:rPr lang="fr-FR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Titre de la session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21959" y="9149249"/>
            <a:ext cx="997836" cy="812703"/>
            <a:chOff x="0" y="0"/>
            <a:chExt cx="1330448" cy="1083603"/>
          </a:xfrm>
        </p:grpSpPr>
        <p:sp>
          <p:nvSpPr>
            <p:cNvPr id="3" name="TextBox 3"/>
            <p:cNvSpPr txBox="1"/>
            <p:nvPr/>
          </p:nvSpPr>
          <p:spPr>
            <a:xfrm>
              <a:off x="0" y="331107"/>
              <a:ext cx="1330448" cy="2137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015"/>
                </a:lnSpc>
              </a:pPr>
              <a:r>
                <a:rPr lang="en-US" sz="1154" b="1" spc="-11">
                  <a:solidFill>
                    <a:srgbClr val="003357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INTERNATIONAL</a:t>
              </a:r>
              <a:r>
                <a:rPr lang="en-US" sz="1154" b="1" u="none" strike="noStrike" spc="-11">
                  <a:solidFill>
                    <a:srgbClr val="003357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9050"/>
              <a:ext cx="1330448" cy="3176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474"/>
                </a:lnSpc>
              </a:pPr>
              <a:r>
                <a:rPr lang="en-US" sz="1675" b="1" spc="-16">
                  <a:solidFill>
                    <a:srgbClr val="003357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COLLOQUE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539252"/>
              <a:ext cx="1330448" cy="3358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540"/>
                </a:lnSpc>
              </a:pPr>
              <a:r>
                <a:rPr lang="en-US" sz="1750" b="1" u="none" strike="noStrike" spc="-17">
                  <a:solidFill>
                    <a:srgbClr val="003357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DU GNCRA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886840"/>
              <a:ext cx="1330448" cy="1967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166"/>
                </a:lnSpc>
              </a:pPr>
              <a:r>
                <a:rPr lang="en-US" sz="1079">
                  <a:solidFill>
                    <a:srgbClr val="E30069"/>
                  </a:solidFill>
                  <a:latin typeface="More Sugar"/>
                  <a:ea typeface="More Sugar"/>
                  <a:cs typeface="More Sugar"/>
                  <a:sym typeface="More Sugar"/>
                </a:rPr>
                <a:t>3</a:t>
              </a:r>
              <a:r>
                <a:rPr lang="en-US" sz="1079">
                  <a:solidFill>
                    <a:srgbClr val="E20068"/>
                  </a:solidFill>
                  <a:latin typeface="More Sugar"/>
                  <a:ea typeface="More Sugar"/>
                  <a:cs typeface="More Sugar"/>
                  <a:sym typeface="More Sugar"/>
                </a:rPr>
                <a:t>ÈME ÉDITION</a:t>
              </a:r>
            </a:p>
          </p:txBody>
        </p:sp>
      </p:grpSp>
      <p:sp>
        <p:nvSpPr>
          <p:cNvPr id="7" name="Freeform 7"/>
          <p:cNvSpPr/>
          <p:nvPr/>
        </p:nvSpPr>
        <p:spPr>
          <a:xfrm flipH="1">
            <a:off x="14444574" y="2459699"/>
            <a:ext cx="4267512" cy="9461702"/>
          </a:xfrm>
          <a:custGeom>
            <a:avLst/>
            <a:gdLst/>
            <a:ahLst/>
            <a:cxnLst/>
            <a:rect l="l" t="t" r="r" b="b"/>
            <a:pathLst>
              <a:path w="4267512" h="9461702">
                <a:moveTo>
                  <a:pt x="4267512" y="0"/>
                </a:moveTo>
                <a:lnTo>
                  <a:pt x="0" y="0"/>
                </a:lnTo>
                <a:lnTo>
                  <a:pt x="0" y="9461702"/>
                </a:lnTo>
                <a:lnTo>
                  <a:pt x="4267512" y="9461702"/>
                </a:lnTo>
                <a:lnTo>
                  <a:pt x="4267512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r="-204794"/>
            </a:stretch>
          </a:blipFill>
        </p:spPr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F3F04E34-FDA2-0497-95FD-61C4B7001C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3103" y="989674"/>
            <a:ext cx="15721793" cy="14700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Sous-titre 8">
            <a:extLst>
              <a:ext uri="{FF2B5EF4-FFF2-40B4-BE49-F238E27FC236}">
                <a16:creationId xmlns:a16="http://schemas.microsoft.com/office/drawing/2014/main" id="{76CA4610-8A5C-F05E-1C6D-8E058700E1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3103" y="2857500"/>
            <a:ext cx="15721793" cy="2400300"/>
          </a:xfrm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173726" y="9258300"/>
            <a:ext cx="853858" cy="695438"/>
            <a:chOff x="0" y="0"/>
            <a:chExt cx="1138478" cy="927250"/>
          </a:xfrm>
        </p:grpSpPr>
        <p:sp>
          <p:nvSpPr>
            <p:cNvPr id="3" name="TextBox 3"/>
            <p:cNvSpPr txBox="1"/>
            <p:nvPr/>
          </p:nvSpPr>
          <p:spPr>
            <a:xfrm>
              <a:off x="0" y="276556"/>
              <a:ext cx="1138478" cy="189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869"/>
                </a:lnSpc>
              </a:pPr>
              <a:r>
                <a:rPr lang="en-US" sz="987" b="1" spc="-9">
                  <a:solidFill>
                    <a:srgbClr val="003357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INTERNATIONAL</a:t>
              </a:r>
              <a:r>
                <a:rPr lang="en-US" sz="987" b="1" u="none" strike="noStrike" spc="-9">
                  <a:solidFill>
                    <a:srgbClr val="003357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1138478" cy="2786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261"/>
                </a:lnSpc>
              </a:pPr>
              <a:r>
                <a:rPr lang="en-US" sz="1433" b="1" spc="-14">
                  <a:solidFill>
                    <a:srgbClr val="003357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COLLOQUE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454667"/>
              <a:ext cx="1138478" cy="2941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317"/>
                </a:lnSpc>
              </a:pPr>
              <a:r>
                <a:rPr lang="en-US" sz="1497" b="1" u="none" strike="noStrike" spc="-14">
                  <a:solidFill>
                    <a:srgbClr val="003357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DU GNCRA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752101"/>
              <a:ext cx="1138478" cy="1751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997"/>
                </a:lnSpc>
              </a:pPr>
              <a:r>
                <a:rPr lang="en-US" sz="924">
                  <a:solidFill>
                    <a:srgbClr val="E30069"/>
                  </a:solidFill>
                  <a:latin typeface="More Sugar"/>
                  <a:ea typeface="More Sugar"/>
                  <a:cs typeface="More Sugar"/>
                  <a:sym typeface="More Sugar"/>
                </a:rPr>
                <a:t>3</a:t>
              </a:r>
              <a:r>
                <a:rPr lang="en-US" sz="924">
                  <a:solidFill>
                    <a:srgbClr val="E20068"/>
                  </a:solidFill>
                  <a:latin typeface="More Sugar"/>
                  <a:ea typeface="More Sugar"/>
                  <a:cs typeface="More Sugar"/>
                  <a:sym typeface="More Sugar"/>
                </a:rPr>
                <a:t>ÈME ÉDITION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852264" y="8973250"/>
            <a:ext cx="2717884" cy="2955517"/>
            <a:chOff x="0" y="0"/>
            <a:chExt cx="3623845" cy="3940689"/>
          </a:xfrm>
        </p:grpSpPr>
        <p:sp>
          <p:nvSpPr>
            <p:cNvPr id="8" name="Freeform 8"/>
            <p:cNvSpPr/>
            <p:nvPr/>
          </p:nvSpPr>
          <p:spPr>
            <a:xfrm rot="9166426" flipH="1" flipV="1">
              <a:off x="480470" y="738358"/>
              <a:ext cx="2662905" cy="2745263"/>
            </a:xfrm>
            <a:custGeom>
              <a:avLst/>
              <a:gdLst/>
              <a:ahLst/>
              <a:cxnLst/>
              <a:rect l="l" t="t" r="r" b="b"/>
              <a:pathLst>
                <a:path w="2662905" h="2745263">
                  <a:moveTo>
                    <a:pt x="2662905" y="2745263"/>
                  </a:moveTo>
                  <a:lnTo>
                    <a:pt x="0" y="2745263"/>
                  </a:lnTo>
                  <a:lnTo>
                    <a:pt x="0" y="0"/>
                  </a:lnTo>
                  <a:lnTo>
                    <a:pt x="2662905" y="0"/>
                  </a:lnTo>
                  <a:lnTo>
                    <a:pt x="2662905" y="2745263"/>
                  </a:lnTo>
                  <a:close/>
                </a:path>
              </a:pathLst>
            </a:custGeom>
            <a:blipFill>
              <a:blip>
                <a:alphaModFix amt="77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597088" y="0"/>
              <a:ext cx="1214835" cy="1680466"/>
            </a:xfrm>
            <a:custGeom>
              <a:avLst/>
              <a:gdLst/>
              <a:ahLst/>
              <a:cxnLst/>
              <a:rect l="l" t="t" r="r" b="b"/>
              <a:pathLst>
                <a:path w="1214835" h="1680466">
                  <a:moveTo>
                    <a:pt x="0" y="0"/>
                  </a:moveTo>
                  <a:lnTo>
                    <a:pt x="1214834" y="0"/>
                  </a:lnTo>
                  <a:lnTo>
                    <a:pt x="1214834" y="1680466"/>
                  </a:lnTo>
                  <a:lnTo>
                    <a:pt x="0" y="16804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999"/>
              </a:blip>
              <a:stretch>
                <a:fillRect l="-300748" t="-110740"/>
              </a:stretch>
            </a:blipFill>
          </p:spPr>
        </p:sp>
      </p:grpSp>
      <p:sp>
        <p:nvSpPr>
          <p:cNvPr id="10" name="Titre 9">
            <a:extLst>
              <a:ext uri="{FF2B5EF4-FFF2-40B4-BE49-F238E27FC236}">
                <a16:creationId xmlns:a16="http://schemas.microsoft.com/office/drawing/2014/main" id="{0BA0518F-8454-C9ED-F379-2A0067B870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473308"/>
            <a:ext cx="16383000" cy="1470025"/>
          </a:xfr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55</Words>
  <Application>Microsoft Office PowerPoint</Application>
  <PresentationFormat>Personnalisé</PresentationFormat>
  <Paragraphs>20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Aptos Display</vt:lpstr>
      <vt:lpstr>More Sugar</vt:lpstr>
      <vt:lpstr>Calibri (MS) Bold</vt:lpstr>
      <vt:lpstr>Arial</vt:lpstr>
      <vt:lpstr>Calibri</vt:lpstr>
      <vt:lpstr>Aptos</vt:lpstr>
      <vt:lpstr>Office Theme</vt:lpstr>
      <vt:lpstr>Conception personnalisée</vt:lpstr>
      <vt:lpstr>Nom de l’intervenant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26CRAIF_Template_PPT</dc:title>
  <cp:lastModifiedBy>Tiffany Duflos</cp:lastModifiedBy>
  <cp:revision>2</cp:revision>
  <dcterms:created xsi:type="dcterms:W3CDTF">2006-08-16T00:00:00Z</dcterms:created>
  <dcterms:modified xsi:type="dcterms:W3CDTF">2026-08-31T12:33:43Z</dcterms:modified>
  <dc:identifier>DAHT3DxGLyw</dc:identifier>
</cp:coreProperties>
</file>